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Cloud Soft" charset="1" panose="02000000000000000000"/>
      <p:regular r:id="rId14"/>
    </p:embeddedFont>
    <p:embeddedFont>
      <p:font typeface="Cloud Soft Bold" charset="1" panose="02000000000000000000"/>
      <p:regular r:id="rId15"/>
    </p:embeddedFont>
    <p:embeddedFont>
      <p:font typeface="Cloud Soft Italics" charset="1" panose="02000000000000000000"/>
      <p:regular r:id="rId16"/>
    </p:embeddedFont>
    <p:embeddedFont>
      <p:font typeface="Cloud Soft Bold Italics" charset="1" panose="02000000000000000000"/>
      <p:regular r:id="rId17"/>
    </p:embeddedFont>
    <p:embeddedFont>
      <p:font typeface="Poppins ExtraBold" charset="1" panose="00000900000000000000"/>
      <p:regular r:id="rId18"/>
    </p:embeddedFont>
    <p:embeddedFont>
      <p:font typeface="Poppins ExtraBold Bold" charset="1" panose="00000A00000000000000"/>
      <p:regular r:id="rId19"/>
    </p:embeddedFont>
    <p:embeddedFont>
      <p:font typeface="Poppins ExtraBold Italics" charset="1" panose="00000900000000000000"/>
      <p:regular r:id="rId20"/>
    </p:embeddedFont>
    <p:embeddedFont>
      <p:font typeface="Poppins ExtraBold Bold Italics" charset="1" panose="00000A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051972" y="297330"/>
            <a:ext cx="12993464" cy="210257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1602" y="1911961"/>
            <a:ext cx="12129105" cy="682262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256256" y="7981922"/>
            <a:ext cx="6699797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cs typeface="Lato"/>
              </a:rPr>
              <a:t>คนเดียวมันเหงาเราหาเพื่อนทำด้วยกัน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3456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4344" y="3253071"/>
            <a:ext cx="11816869" cy="63188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36251" b="0"/>
          <a:stretch>
            <a:fillRect/>
          </a:stretch>
        </p:blipFill>
        <p:spPr>
          <a:xfrm flipH="false" flipV="false" rot="0">
            <a:off x="11503240" y="7755773"/>
            <a:ext cx="6704821" cy="150252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-ผู้ใช้สามารถแสดงความคิดเห็น/สอบถาม เกี่ยวกับกิจกรรมได้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674009" y="9561626"/>
            <a:ext cx="19181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3456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6673" y="3676723"/>
            <a:ext cx="12138114" cy="477601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-ผู้ใช้สามารถลงทะเบียนเข้าร่วมกิจกรรมได้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67877" y="9561626"/>
            <a:ext cx="20407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3456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500204"/>
            <a:ext cx="11134013" cy="51651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-ผู้ใช้สามารถดูประวัติการเข้าร่วมกิจกรรมของตนเองได้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73937" y="9561626"/>
            <a:ext cx="3919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40811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3580" y="3500204"/>
            <a:ext cx="15700474" cy="601799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-ผู้ใช้สามารถรายงานผู้ใช้ได้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00904" y="9561626"/>
            <a:ext cx="33801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057556" y="-393456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379377"/>
            <a:ext cx="13736809" cy="627298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-ผู้ใช้สามารถรายงานความคิดเห็นที่ไม่เหมาะสมได้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98285" y="9561626"/>
            <a:ext cx="34325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783162" y="-3894779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7666" y="4155235"/>
            <a:ext cx="17335517" cy="52790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60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-ผู้ใช้สามารถดูประวัติคำขอที่เข้าร่วมได้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93344" y="9561626"/>
            <a:ext cx="35313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757572" y="-3920369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520646"/>
            <a:ext cx="6458084" cy="622743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60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-ผู้ใช้สามารถดูประวัติการเปิดกิจกรรมและปิดกิจกรรมได้</a:t>
            </a:r>
          </a:p>
        </p:txBody>
      </p:sp>
      <p:grpSp>
        <p:nvGrpSpPr>
          <p:cNvPr name="Group 9" id="9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589355" y="9561626"/>
            <a:ext cx="36111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773481" y="-3920369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520646"/>
            <a:ext cx="12968267" cy="593492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-ผู้ดูแลสามารถดูรายชื่อผู้ดูแลได้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591617" y="9561626"/>
            <a:ext cx="35659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2192597" y="-3934568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506447"/>
            <a:ext cx="16300630" cy="593104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-ผู้ดูแลสามารถดูข้อมูลผู้ดูแลได้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583343" y="9561626"/>
            <a:ext cx="37314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773481" y="-3934568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387422"/>
            <a:ext cx="11594644" cy="64313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-ผู้ดูแลสามารถเพิ่มผู้ดูแลได้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607155" y="9561626"/>
            <a:ext cx="32551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4144882" y="6344616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3352156" y="-717413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969192" y="1958674"/>
            <a:ext cx="2543434" cy="254343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1132" b="-2113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701639" y="1436666"/>
            <a:ext cx="2543434" cy="254343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4953" b="-2495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434086" y="1958674"/>
            <a:ext cx="2543434" cy="2543434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4999" b="-2500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434086" y="6036792"/>
            <a:ext cx="2543434" cy="254343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24999" b="-250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2214" y="6277332"/>
            <a:ext cx="2543434" cy="254343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24999" b="-2500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970343" y="6036792"/>
            <a:ext cx="2543434" cy="2543434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24999" b="-2500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223377" y="4688198"/>
            <a:ext cx="3739371" cy="85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Project manager &amp;</a:t>
            </a:r>
          </a:p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23377" y="4037250"/>
            <a:ext cx="4952409" cy="4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นายภานุวัฒน์ จั่นจินดา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0968" y="4633322"/>
            <a:ext cx="4952409" cy="4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นางสาวนริศรา คาอามาตย์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00063" y="5318331"/>
            <a:ext cx="3739371" cy="4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75786" y="4668283"/>
            <a:ext cx="3584979" cy="94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นายบวรวัชร ทองอยู่</a:t>
            </a:r>
          </a:p>
          <a:p>
            <a:pPr>
              <a:lnSpc>
                <a:spcPts val="375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021394" y="5387608"/>
            <a:ext cx="3739371" cy="4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81673" y="8676351"/>
            <a:ext cx="4436369" cy="46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นายชนิสร เอื้อสมศักดิ์สกุล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5786" y="9276373"/>
            <a:ext cx="3739371" cy="4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64365" y="8877916"/>
            <a:ext cx="3261109" cy="46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นายอาบิ๊ด มหากลั่น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23377" y="9435406"/>
            <a:ext cx="3739371" cy="4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3544" y="8721084"/>
            <a:ext cx="5210127" cy="46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2682" spc="268">
                <a:solidFill>
                  <a:srgbClr val="000000"/>
                </a:solidFill>
                <a:cs typeface="Lato Bold"/>
              </a:rPr>
              <a:t>นางสาวภัทรพร ปัญญาอุดมพร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87657" y="9321106"/>
            <a:ext cx="3739371" cy="4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682" spc="268">
                <a:solidFill>
                  <a:srgbClr val="000000"/>
                </a:solidFill>
                <a:latin typeface="Lato"/>
              </a:rPr>
              <a:t>Full-stack developer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64571" y="93715"/>
            <a:ext cx="7056983" cy="11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000000"/>
                </a:solidFill>
                <a:cs typeface="Poppins ExtraBold"/>
              </a:rPr>
              <a:t>สมาชิกในกลุ่ม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834341" y="-3934568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904492"/>
            <a:ext cx="16572885" cy="504486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-ผู้ดูแลสามารถระงับบัญชีผู้ใช้ที่ถูกรายงานได้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589534" y="9561626"/>
            <a:ext cx="36075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2115828" y="-3934568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520646"/>
            <a:ext cx="15755922" cy="59763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184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-ผู้ดูแลสามารถลบความคิดเห็นที่ถูกรายงานได้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583402" y="9561626"/>
            <a:ext cx="37302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081251" y="1028700"/>
            <a:ext cx="5178049" cy="9404233"/>
            <a:chOff x="0" y="0"/>
            <a:chExt cx="2354580" cy="427632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4276325"/>
            </a:xfrm>
            <a:custGeom>
              <a:avLst/>
              <a:gdLst/>
              <a:ahLst/>
              <a:cxnLst/>
              <a:rect r="r" b="b" t="t" l="l"/>
              <a:pathLst>
                <a:path h="4276325" w="2353310">
                  <a:moveTo>
                    <a:pt x="784860" y="4209015"/>
                  </a:moveTo>
                  <a:cubicBezTo>
                    <a:pt x="905510" y="4249655"/>
                    <a:pt x="1042670" y="4276325"/>
                    <a:pt x="1177290" y="4276325"/>
                  </a:cubicBezTo>
                  <a:cubicBezTo>
                    <a:pt x="1311910" y="4276325"/>
                    <a:pt x="1441450" y="4253465"/>
                    <a:pt x="1560830" y="4212825"/>
                  </a:cubicBezTo>
                  <a:cubicBezTo>
                    <a:pt x="1563370" y="4211555"/>
                    <a:pt x="1565910" y="4211555"/>
                    <a:pt x="1568450" y="4210285"/>
                  </a:cubicBezTo>
                  <a:cubicBezTo>
                    <a:pt x="2016760" y="4047725"/>
                    <a:pt x="2346960" y="3618465"/>
                    <a:pt x="2353310" y="311248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110132"/>
                  </a:lnTo>
                  <a:cubicBezTo>
                    <a:pt x="6350" y="3621005"/>
                    <a:pt x="331470" y="4050265"/>
                    <a:pt x="784860" y="420901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466047" y="1028700"/>
            <a:ext cx="5178049" cy="9513836"/>
            <a:chOff x="0" y="0"/>
            <a:chExt cx="2354580" cy="432616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4326164"/>
            </a:xfrm>
            <a:custGeom>
              <a:avLst/>
              <a:gdLst/>
              <a:ahLst/>
              <a:cxnLst/>
              <a:rect r="r" b="b" t="t" l="l"/>
              <a:pathLst>
                <a:path h="4326164" w="2353310">
                  <a:moveTo>
                    <a:pt x="784860" y="4258854"/>
                  </a:moveTo>
                  <a:cubicBezTo>
                    <a:pt x="905510" y="4299494"/>
                    <a:pt x="1042670" y="4326164"/>
                    <a:pt x="1177290" y="4326164"/>
                  </a:cubicBezTo>
                  <a:cubicBezTo>
                    <a:pt x="1311910" y="4326164"/>
                    <a:pt x="1441450" y="4303304"/>
                    <a:pt x="1560830" y="4262664"/>
                  </a:cubicBezTo>
                  <a:cubicBezTo>
                    <a:pt x="1563370" y="4261394"/>
                    <a:pt x="1565910" y="4261394"/>
                    <a:pt x="1568450" y="4260124"/>
                  </a:cubicBezTo>
                  <a:cubicBezTo>
                    <a:pt x="2016760" y="4097564"/>
                    <a:pt x="2346960" y="3668304"/>
                    <a:pt x="2353310" y="316217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159779"/>
                  </a:lnTo>
                  <a:cubicBezTo>
                    <a:pt x="6350" y="3670844"/>
                    <a:pt x="331470" y="4100104"/>
                    <a:pt x="784860" y="4258854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850842" y="1028700"/>
            <a:ext cx="5178049" cy="9404233"/>
            <a:chOff x="0" y="0"/>
            <a:chExt cx="2354580" cy="427632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4276325"/>
            </a:xfrm>
            <a:custGeom>
              <a:avLst/>
              <a:gdLst/>
              <a:ahLst/>
              <a:cxnLst/>
              <a:rect r="r" b="b" t="t" l="l"/>
              <a:pathLst>
                <a:path h="4276325" w="2353310">
                  <a:moveTo>
                    <a:pt x="784860" y="4209015"/>
                  </a:moveTo>
                  <a:cubicBezTo>
                    <a:pt x="905510" y="4249655"/>
                    <a:pt x="1042670" y="4276325"/>
                    <a:pt x="1177290" y="4276325"/>
                  </a:cubicBezTo>
                  <a:cubicBezTo>
                    <a:pt x="1311910" y="4276325"/>
                    <a:pt x="1441450" y="4253465"/>
                    <a:pt x="1560830" y="4212825"/>
                  </a:cubicBezTo>
                  <a:cubicBezTo>
                    <a:pt x="1563370" y="4211555"/>
                    <a:pt x="1565910" y="4211555"/>
                    <a:pt x="1568450" y="4210285"/>
                  </a:cubicBezTo>
                  <a:cubicBezTo>
                    <a:pt x="2016760" y="4047725"/>
                    <a:pt x="2346960" y="3618465"/>
                    <a:pt x="2353310" y="311248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110132"/>
                  </a:lnTo>
                  <a:cubicBezTo>
                    <a:pt x="6350" y="3621005"/>
                    <a:pt x="331470" y="4050265"/>
                    <a:pt x="784860" y="420901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51157" y="5742301"/>
            <a:ext cx="5519640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latin typeface="Lato"/>
              </a:rPr>
              <a:t>config Springboot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ออกแบบฐานข้อมูล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การดูกิจกรรม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รายละเอียดกิจกรรม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การส่งคำขอเข้าร่วมกิจกรรม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รายงานการแสดงความคิดเห็น</a:t>
            </a:r>
          </a:p>
          <a:p>
            <a:pPr marL="518166" indent="-259083" lvl="1">
              <a:lnSpc>
                <a:spcPts val="3000"/>
              </a:lnSpc>
              <a:buFont typeface="Arial"/>
              <a:buChar char="•"/>
            </a:pPr>
            <a:r>
              <a:rPr lang="en-US" sz="2400" spc="240">
                <a:solidFill>
                  <a:srgbClr val="FFFFFF"/>
                </a:solidFill>
                <a:cs typeface="Lato"/>
              </a:rPr>
              <a:t>เก็บรายละเอียดงานส่วนย่อย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68128" y="6194223"/>
            <a:ext cx="4182756" cy="15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ดูประวัติการเข้าร่วมกิจกรรม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การแสดงคาวามคิดเห็นของกิจกรรม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8898" y="5964988"/>
            <a:ext cx="4182756" cy="359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ออกแบบ UX/UI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การจัดการผู้ดูแล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การระงับบัญชี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การลบความคิดเห็นที่ถูกรายงาน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เข้าสู่ระบบ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การลงทะเบียน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กิจกรรมที่ผู้ใช้เปิด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รายงานบัญชีผู้ใช้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2643" y="1406852"/>
            <a:ext cx="4234447" cy="42344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953" b="-249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868128" y="1337133"/>
            <a:ext cx="4373885" cy="437388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1132" b="-21132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455192" y="1337133"/>
            <a:ext cx="4430167" cy="443016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4999" b="-2500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170180" y="2902589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554976" y="2902589"/>
            <a:ext cx="5178049" cy="7384411"/>
            <a:chOff x="0" y="0"/>
            <a:chExt cx="2354580" cy="335786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39771" y="2902589"/>
            <a:ext cx="5178049" cy="7384411"/>
            <a:chOff x="0" y="0"/>
            <a:chExt cx="2354580" cy="335786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37418" y="7762875"/>
            <a:ext cx="4182756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 spc="250">
                <a:solidFill>
                  <a:srgbClr val="FFFFFF"/>
                </a:solidFill>
                <a:cs typeface="Lato"/>
              </a:rPr>
              <a:t>ประเมินกิจกรรม</a:t>
            </a:r>
          </a:p>
          <a:p>
            <a:pPr marL="539756" indent="-269878" lvl="1">
              <a:lnSpc>
                <a:spcPts val="3500"/>
              </a:lnSpc>
              <a:buFont typeface="Arial"/>
              <a:buChar char="•"/>
            </a:pPr>
            <a:r>
              <a:rPr lang="en-US" sz="2500" spc="250">
                <a:solidFill>
                  <a:srgbClr val="FFFFFF"/>
                </a:solidFill>
                <a:cs typeface="Lato"/>
              </a:rPr>
              <a:t>ประวัติการเปิดกิจกรรม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2622" y="7762875"/>
            <a:ext cx="4182756" cy="15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ดูประวัติคำขอเข้าร่วมกิจกรรม</a:t>
            </a:r>
          </a:p>
          <a:p>
            <a:pPr marL="496577" indent="-248289" lvl="1">
              <a:lnSpc>
                <a:spcPts val="3220"/>
              </a:lnSpc>
              <a:buFont typeface="Arial"/>
              <a:buChar char="•"/>
            </a:pPr>
            <a:r>
              <a:rPr lang="en-US" sz="2300" spc="230">
                <a:solidFill>
                  <a:srgbClr val="FFFFFF"/>
                </a:solidFill>
                <a:cs typeface="Lato"/>
              </a:rPr>
              <a:t>ตรวจสอบการทำงานของระบบ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67827" y="7753350"/>
            <a:ext cx="4182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cs typeface="Lato"/>
              </a:rPr>
              <a:t>การเพิ่มกิจกรรม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81542" y="3280741"/>
            <a:ext cx="4094508" cy="409450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999" b="-250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077426" y="3280741"/>
            <a:ext cx="4134406" cy="413440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4999" b="-2500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714099" y="3332495"/>
            <a:ext cx="4030899" cy="403089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4999" b="-2500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6739" y="2107721"/>
            <a:ext cx="17194522" cy="7795294"/>
            <a:chOff x="0" y="0"/>
            <a:chExt cx="6272608" cy="284374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272608" cy="2843744"/>
            </a:xfrm>
            <a:custGeom>
              <a:avLst/>
              <a:gdLst/>
              <a:ahLst/>
              <a:cxnLst/>
              <a:rect r="r" b="b" t="t" l="l"/>
              <a:pathLst>
                <a:path h="2843744" w="6272608">
                  <a:moveTo>
                    <a:pt x="0" y="0"/>
                  </a:moveTo>
                  <a:lnTo>
                    <a:pt x="6272608" y="0"/>
                  </a:lnTo>
                  <a:lnTo>
                    <a:pt x="6272608" y="2843744"/>
                  </a:lnTo>
                  <a:lnTo>
                    <a:pt x="0" y="2843744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88168" y="2789147"/>
            <a:ext cx="6264979" cy="6432442"/>
            <a:chOff x="0" y="0"/>
            <a:chExt cx="8353306" cy="857659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7616" t="0" r="32327" b="0"/>
            <a:stretch>
              <a:fillRect/>
            </a:stretch>
          </p:blipFill>
          <p:spPr>
            <a:xfrm>
              <a:off x="0" y="0"/>
              <a:ext cx="8353306" cy="8576590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480498" y="672029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หลักการและเหตุผล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22472"/>
            <a:ext cx="9443045" cy="692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cs typeface="Cloud Soft"/>
              </a:rPr>
              <a:t>ในปัจจุบัน คนเรามีการทำกิจกรรมอะไรหลายๆอย่างร่วมกัน เช่น การหาเพื่อนทานอาหาร เพื่อนเที่ยว จัดกลุ่มปาร์ตี้ เพื่อทำตามจุดประสงค์อะไรบางอย่างที่จำเป็นต้องใช้คนเป็นกลุ่มในการทำกิจกรรมนั้นๆให้สำเร็จ  เช่น</a:t>
            </a:r>
          </a:p>
          <a:p>
            <a:pPr>
              <a:lnSpc>
                <a:spcPts val="3954"/>
              </a:lnSpc>
            </a:pPr>
          </a:p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cs typeface="Cloud Soft"/>
              </a:rPr>
              <a:t>ทางร้านอาหารมีโปรโมชั่น มา 2 จ่าย 1 หรือ มา 3 จ่าย 2 แต่มีจำนวนคนไม่เพียงพอ ทำให้ไม่สามารถใช้โปรโมชั่นนี้ได้</a:t>
            </a:r>
          </a:p>
          <a:p>
            <a:pPr>
              <a:lnSpc>
                <a:spcPts val="3954"/>
              </a:lnSpc>
            </a:pPr>
          </a:p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cs typeface="Cloud Soft"/>
              </a:rPr>
              <a:t>ซึ่งสื่อออนไลน์ หรือ แพลตฟอร์มจึงตอบโจทย์ในการเข้ามาช่วยหาคนที่มีความสนใจในด้านนี้มารวมตัวกันเพื่อทำให้กิจกรรมนี้สำเร็จลุล่วงไปได้</a:t>
            </a:r>
          </a:p>
          <a:p>
            <a:pPr>
              <a:lnSpc>
                <a:spcPts val="3954"/>
              </a:lnSpc>
            </a:pPr>
          </a:p>
          <a:p>
            <a:pPr>
              <a:lnSpc>
                <a:spcPts val="3954"/>
              </a:lnSpc>
            </a:pPr>
            <a:r>
              <a:rPr lang="en-US" sz="2824">
                <a:solidFill>
                  <a:srgbClr val="FFFFFF"/>
                </a:solidFill>
                <a:cs typeface="Cloud Soft"/>
              </a:rPr>
              <a:t>ทางผู้พัฒนาจึงได้จัดทำเว็บไซต์สำหรับการเปิดกิจกรรมที่ให้กลุ่มคนที่มีความสนใจในเรื่องเดียวกัน มาทำกิจกรรมร่วมกัน เพื่อรวมบุคคลเหล่านั้นไว้ด้วยกัน ทำให้ผู้ที่มีความสนใจในการทานอาหาร หรือ การจัดทริปท่องเที่ยว มารวมกันได้ง่าย และสะดวกมากขึ้น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91267" y="9658540"/>
            <a:ext cx="1690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548302"/>
            <a:ext cx="8183276" cy="102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50"/>
              </a:lnSpc>
            </a:pPr>
            <a:r>
              <a:rPr lang="en-US" sz="7000" spc="350">
                <a:solidFill>
                  <a:srgbClr val="2B4A9D"/>
                </a:solidFill>
                <a:cs typeface="Poppins ExtraBold"/>
              </a:rPr>
              <a:t>วัตถุประสงค์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35399"/>
            <a:ext cx="16225919" cy="423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8" indent="-431799" lvl="1">
              <a:lnSpc>
                <a:spcPts val="6759"/>
              </a:lnSpc>
              <a:buFont typeface="Arial"/>
              <a:buChar char="•"/>
            </a:pPr>
            <a:r>
              <a:rPr lang="en-US" sz="3999" spc="311">
                <a:solidFill>
                  <a:srgbClr val="000000"/>
                </a:solidFill>
                <a:cs typeface="Cloud Soft"/>
              </a:rPr>
              <a:t>เพื่อออกแบบและพัฒนาเพื่อใช้ในการหาบุคคลที่มีความสนใจ             กิจกรรมเดียวกันมาร่วมกิจกรรม</a:t>
            </a:r>
          </a:p>
          <a:p>
            <a:pPr algn="just" marL="863598" indent="-431799" lvl="1">
              <a:lnSpc>
                <a:spcPts val="6759"/>
              </a:lnSpc>
              <a:buFont typeface="Arial"/>
              <a:buChar char="•"/>
            </a:pPr>
            <a:r>
              <a:rPr lang="en-US" sz="3999" spc="311">
                <a:solidFill>
                  <a:srgbClr val="000000"/>
                </a:solidFill>
                <a:cs typeface="Cloud Soft"/>
              </a:rPr>
              <a:t>แก้ปัญหาการเกิดข้อผิดพลาดระหว่างการนัด เช่น การผิดนัด</a:t>
            </a:r>
          </a:p>
          <a:p>
            <a:pPr algn="just" marL="863598" indent="-431799" lvl="1">
              <a:lnSpc>
                <a:spcPts val="6759"/>
              </a:lnSpc>
              <a:buFont typeface="Arial"/>
              <a:buChar char="•"/>
            </a:pPr>
            <a:r>
              <a:rPr lang="en-US" sz="3999" spc="311">
                <a:solidFill>
                  <a:srgbClr val="000000"/>
                </a:solidFill>
                <a:cs typeface="Cloud Soft"/>
              </a:rPr>
              <a:t>เพื่อจัดทำฐานข้อมูลที่เกี่ยวข้องการหาบุคคลที่มีความสนใจกิจกรรมเดียวกันมาร่วมกิจกรรม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82760" y="9561626"/>
            <a:ext cx="17430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05497" y="1836648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999301" y="2193249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89086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3223" y="1476204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223" y="2771942"/>
            <a:ext cx="14282394" cy="699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cs typeface="Cloud Soft"/>
              </a:rPr>
              <a:t>ผู้ใช้ทั่วไป : 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สิทธิ์ในการเข้าถึงระบบ 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-ผู้ใช้สามารถเปิดกิจกรรมได้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-ผู้ใช้สามารถดูรายการกิจกรรมได้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-ผู้ใช้สามารถแสดงความคิดเห็น/สอบถาม เกี่ยวกับกิจกรรมได้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-ผู้ใช้สามารถลงทะเบียนเข้าร่วมกิจกรรมได้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-ผู้ใช้สามารถดูประวัติการเข้าร่วมกิจกรรมของตนเองได้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-ผู้ใช้สามารถรายงานผู้ใช้ได้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-ผู้ใช้สามารถรายงานความคิดเห็นที่ไม่เหมาะสมได้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-ผู้ใช้สามารถดูประวัติคำขอที่เข้าร่วมได้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-ผู้ใช้สามารถดูประวัติการเปิดกิจกรรมและปิดกิจกรรมได้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-ผู้ใช้สามารถดูข้อมูลของตนเองได้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677819" y="9561626"/>
            <a:ext cx="18419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747061" y="1836648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308379" y="2193249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014038" y="-389477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3223" y="1476204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223" y="3037115"/>
            <a:ext cx="14282394" cy="407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cs typeface="Cloud Soft"/>
              </a:rPr>
              <a:t>ผู้ดูแล :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สิทธิ์ในการเข้าถึงระบบ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 - ผู้ดูแลสามารถดูรายชื่อผู้ดูแลได้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 - ผู้ดูแลสามารถดูข้อมูลและลบผู้ดูแลได้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 - ผู้ดูแลสามารถเพิ่มผู้ดูแลได้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 - ผู้ดูแลสามารถระงับบัญชีผู้ใช้ที่ถูกรายงานได้</a:t>
            </a:r>
          </a:p>
          <a:p>
            <a:pPr algn="just">
              <a:lnSpc>
                <a:spcPts val="4649"/>
              </a:lnSpc>
            </a:pPr>
            <a:r>
              <a:rPr lang="en-US" sz="3321" spc="332">
                <a:solidFill>
                  <a:srgbClr val="000000"/>
                </a:solidFill>
                <a:latin typeface="Cloud Soft"/>
              </a:rPr>
              <a:t>                   - ผู้ดูแลสามารถลบความคิดเห็นที่ถูกรายงานได้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-1309" y="10834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673830" y="9561626"/>
            <a:ext cx="19216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4595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780" y="3495057"/>
            <a:ext cx="14050858" cy="572715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88780" y="2545811"/>
            <a:ext cx="14050858" cy="246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-ผู้ใช้สามารถดูข้อมูลของตนเองได้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76092" y="9561626"/>
            <a:ext cx="18764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215530" y="185929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572131" y="2215898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773481" y="-394595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2506" r="0" b="2506"/>
          <a:stretch>
            <a:fillRect/>
          </a:stretch>
        </p:blipFill>
        <p:spPr>
          <a:xfrm flipH="false" flipV="false" rot="0">
            <a:off x="461680" y="3331619"/>
            <a:ext cx="11882068" cy="645363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30104" t="2968" r="31206" b="5405"/>
          <a:stretch>
            <a:fillRect/>
          </a:stretch>
        </p:blipFill>
        <p:spPr>
          <a:xfrm flipH="false" flipV="false" rot="0">
            <a:off x="12616737" y="6204580"/>
            <a:ext cx="3059441" cy="358067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88780" y="2545811"/>
            <a:ext cx="14050858" cy="246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-ผู้ใช้สามารถเปิดกิจกรรมได้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667817" y="9561626"/>
            <a:ext cx="20419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706393" y="-3825119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3580" y="1220192"/>
            <a:ext cx="1188206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cs typeface="Poppins ExtraBold"/>
              </a:rPr>
              <a:t>ระบบของเราทำอะไรได้บ้าง?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1499" r="0" b="1499"/>
          <a:stretch>
            <a:fillRect/>
          </a:stretch>
        </p:blipFill>
        <p:spPr>
          <a:xfrm flipH="false" flipV="false" rot="0">
            <a:off x="456192" y="3615896"/>
            <a:ext cx="17322546" cy="62646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8780" y="2545811"/>
            <a:ext cx="14050858" cy="246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 spc="348">
                <a:solidFill>
                  <a:srgbClr val="000000"/>
                </a:solidFill>
                <a:latin typeface="Cloud Soft"/>
              </a:rPr>
              <a:t>-ผู้ใช้สามารถดูรายการกิจกรรมได้</a:t>
            </a: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  <a:p>
            <a:pPr algn="just">
              <a:lnSpc>
                <a:spcPts val="48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691630" y="9561626"/>
            <a:ext cx="15656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DAFfDNQX5l4</dc:identifier>
  <dcterms:modified xsi:type="dcterms:W3CDTF">2011-08-01T06:04:30Z</dcterms:modified>
  <cp:revision>1</cp:revision>
  <dc:title>Sharity Activity</dc:title>
</cp:coreProperties>
</file>